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8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3F151F-973C-4500-8AA8-2118911A9CF5}" v="11" dt="2025-11-25T15:46:08.0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8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65FA4-7468-4539-948E-20F9C78A2D9F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042430-233A-445F-B6DA-A863CC598D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862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A9218-73FB-495B-7DD7-BD6C42FD6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31A289-7B3E-189A-B620-C05B831032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63783A-EEEE-0631-15F6-0003DD4E13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7CC70E-01E0-AE1E-A4FF-C24BC3135E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6A1789-50B6-4980-BDA5-8E868442A81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935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D2DD1-5B0E-4E93-78FF-CC1E3DEAA0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AF7260-0500-46EF-5E64-796630F581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F9F4DF-0EC5-5932-44BE-402B43140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EDB8-29AF-4317-95A5-D7C8F920A799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6A1F0-588B-D943-19BB-66AF34079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08314-9727-73E6-D4BB-C27982BBF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C009-C1C6-4D1F-B227-9C9CE6C1E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623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0"/>
    </mc:Choice>
    <mc:Fallback xmlns="">
      <p:transition spd="slow" advClick="0" advTm="3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90362-A3CA-AF79-79B8-0FF8F57D7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8447BB-DCF7-BEE6-30BF-874C6AE887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B6AB7-B4BF-94E1-2E28-3A17C1F92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EDB8-29AF-4317-95A5-D7C8F920A799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7C343-9A05-919A-A4A5-29F9B156F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90BC9-83CB-5352-9298-46A24C03D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C009-C1C6-4D1F-B227-9C9CE6C1E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502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0"/>
    </mc:Choice>
    <mc:Fallback xmlns="">
      <p:transition spd="slow" advClick="0" advTm="3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9150DF-D46F-83CB-0C3D-D7001B4007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07C388-7418-3774-556A-AE36BF8240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21678-69CD-685B-63CB-C7465DD6D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EDB8-29AF-4317-95A5-D7C8F920A799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C564A-F754-F3DE-FC44-F66204F71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428B1-A039-10A7-5AE7-0CB469D69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C009-C1C6-4D1F-B227-9C9CE6C1E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35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0"/>
    </mc:Choice>
    <mc:Fallback xmlns="">
      <p:transition spd="slow" advClick="0" advTm="3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AF5B2-1354-93BB-B3F8-3ACECD6CB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3465A-0ADB-2E28-BAAF-0D42F2279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A8C46-88E6-5AB9-AD22-3A542C4F3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EDB8-29AF-4317-95A5-D7C8F920A799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C55DA-C528-D17E-B00C-D10D9D41D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F779F-9402-6843-7058-31BFD77B1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C009-C1C6-4D1F-B227-9C9CE6C1E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282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0"/>
    </mc:Choice>
    <mc:Fallback xmlns="">
      <p:transition spd="slow" advClick="0" advTm="3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797F2-798E-3474-9B56-45D27335F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DFC26F-4E06-47F4-C009-8A5035565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6011D-0760-A8CD-4B0D-9B6824922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EDB8-29AF-4317-95A5-D7C8F920A799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4882D-3864-6C90-8895-64161693B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FDD0C-7C61-ADF0-7C59-1A1E908BE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C009-C1C6-4D1F-B227-9C9CE6C1E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567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0"/>
    </mc:Choice>
    <mc:Fallback xmlns="">
      <p:transition spd="slow" advClick="0" advTm="3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04A14-B870-EE25-187E-DC5EEFF25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67E7F-0F46-6F8C-5761-3AD1B5FB59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9D7B5C-A30F-BB45-B540-E43870B5BC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D00BCD-19C7-DD21-70C2-723524A7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EDB8-29AF-4317-95A5-D7C8F920A799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C8B35E-7967-53A7-3828-CCD9AF085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04A63F-0231-0D89-F2A4-895B5574F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C009-C1C6-4D1F-B227-9C9CE6C1E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31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0"/>
    </mc:Choice>
    <mc:Fallback xmlns="">
      <p:transition spd="slow" advClick="0" advTm="3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CFE9A-5C92-70F1-44C4-80C7C146A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B708F4-9211-B85C-CB70-635D2C6D9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AC365D-A7BB-B09C-013F-D88E3A888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D4BADB-6821-D96B-EB9E-202B2D16F2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759699-19DD-78B5-6FF5-B59020EEB4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B4D51A-7350-F49C-A8BB-9633E0ACA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EDB8-29AF-4317-95A5-D7C8F920A799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D85233-87CA-5CDF-A3F5-B42E838B5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218FBE-FE43-C1DC-88CB-02B041E72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C009-C1C6-4D1F-B227-9C9CE6C1E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658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0"/>
    </mc:Choice>
    <mc:Fallback xmlns="">
      <p:transition spd="slow" advClick="0" advTm="3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67EDC-D2FA-0281-D5E2-739A2315C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2314DC-3D99-24AF-4489-38D3509C9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EDB8-29AF-4317-95A5-D7C8F920A799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A98588-03A4-A524-6057-307C95086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D66E51-4862-F80C-470E-E51EEE4A0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C009-C1C6-4D1F-B227-9C9CE6C1E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794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0"/>
    </mc:Choice>
    <mc:Fallback xmlns="">
      <p:transition spd="slow" advClick="0" advTm="3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400BD7-22D5-47B8-FD1A-8DC4B90B1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EDB8-29AF-4317-95A5-D7C8F920A799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4E5C92-2F6A-8E72-E03D-27064A494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EA493B-9E7F-9FE0-F044-0A6050D01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C009-C1C6-4D1F-B227-9C9CE6C1E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23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0"/>
    </mc:Choice>
    <mc:Fallback xmlns="">
      <p:transition spd="slow" advClick="0" advTm="3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A0A6F-BC1A-9975-E808-4EB6CEE6A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C691F-4B1D-6E87-4026-CF81C760E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A0B220-8FA6-C44C-8EC0-AFF8B067B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44C153-C7FC-7687-6D63-508822785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EDB8-29AF-4317-95A5-D7C8F920A799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A76DD1-A72F-B146-F636-64CA56D80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33DEA-4B83-EAFA-3579-AF4B3686B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C009-C1C6-4D1F-B227-9C9CE6C1E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84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0"/>
    </mc:Choice>
    <mc:Fallback xmlns="">
      <p:transition spd="slow" advClick="0" advTm="3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BF543-0643-19DC-AA2D-FB608B08E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F1854F-3BE6-6710-4B85-6AF3FBA33E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845387-65DD-B825-0DB7-EC88789D98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1EDFF6-2C71-542B-2FE3-FBCDABC4C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EDB8-29AF-4317-95A5-D7C8F920A799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59E66-8FD1-6396-589D-345CFA0A3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A67539-09E7-4C64-556B-48AB08FDA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C009-C1C6-4D1F-B227-9C9CE6C1E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526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0"/>
    </mc:Choice>
    <mc:Fallback xmlns="">
      <p:transition spd="slow" advClick="0" advTm="3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3C09A2-CCDB-3D70-219F-43AE8E6F8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C54BBA-7085-A603-06F1-9E3603910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777043-C07E-EAD4-7D02-C91C5EF41F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69EDB8-29AF-4317-95A5-D7C8F920A799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40D36-354D-1EB5-5D76-1D7F722EB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DD5FC-3BCD-1586-D355-7DCA699801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D6C009-C1C6-4D1F-B227-9C9CE6C1E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905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30000"/>
    </mc:Choice>
    <mc:Fallback xmlns="">
      <p:transition spd="slow" advClick="0" advTm="30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28CC0-2B60-AC9C-87EA-FD7FE23D0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2092E62F-5539-D74B-5F7D-763891C1E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8770188" y="-978123"/>
            <a:ext cx="917033" cy="5654680"/>
          </a:xfrm>
          <a:prstGeom prst="round2SameRect">
            <a:avLst/>
          </a:prstGeom>
          <a:solidFill>
            <a:srgbClr val="EA51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932F995-6ED8-748F-1DD4-E96F3724A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67540" y="5273036"/>
            <a:ext cx="2124460" cy="1584963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5B2F6FC0-9492-F7C0-980D-CDAF77E1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770" y="6369900"/>
            <a:ext cx="9144000" cy="27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6F75B4-C1A1-FD97-6687-2A68E032E6E7}"/>
              </a:ext>
            </a:extLst>
          </p:cNvPr>
          <p:cNvSpPr txBox="1"/>
          <p:nvPr/>
        </p:nvSpPr>
        <p:spPr>
          <a:xfrm>
            <a:off x="211873" y="6423158"/>
            <a:ext cx="50626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Hertfordshire County Council</a:t>
            </a:r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EDE4D730-9399-6684-D9C3-AB238EAFA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3831535" y="-3499261"/>
            <a:ext cx="893499" cy="8284654"/>
          </a:xfrm>
          <a:prstGeom prst="round2SameRect">
            <a:avLst/>
          </a:prstGeom>
          <a:solidFill>
            <a:srgbClr val="0B52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FA9CAC8-444C-90F6-2C03-B6D3AB7B791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6523791" y="1657937"/>
            <a:ext cx="5445705" cy="48613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j-ea"/>
                <a:cs typeface="Arial" panose="020B0604020202020204" pitchFamily="34" charset="0"/>
              </a:rPr>
              <a:t>www.hertfordshire.gov.uk/directory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B676AA4-3DA5-3D4F-BFC6-3264B6085EC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614170" y="307236"/>
            <a:ext cx="8356449" cy="81012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j-ea"/>
                <a:cs typeface="Arial" panose="020B0604020202020204" pitchFamily="34" charset="0"/>
              </a:rPr>
              <a:t>The Hertfordshire Directory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875BCCF-5F77-F4A9-4AAE-39463D024A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55" y="1238836"/>
            <a:ext cx="6115364" cy="513106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310ADE7-8851-4055-E99D-533D8F69AD16}"/>
              </a:ext>
            </a:extLst>
          </p:cNvPr>
          <p:cNvSpPr txBox="1"/>
          <p:nvPr/>
        </p:nvSpPr>
        <p:spPr>
          <a:xfrm>
            <a:off x="6505851" y="2476569"/>
            <a:ext cx="54457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prstClr val="black"/>
                </a:solidFill>
                <a:cs typeface="Arial" panose="020B0604020202020204" pitchFamily="34" charset="0"/>
              </a:rPr>
              <a:t>Look for support for yourself or others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prstClr val="black"/>
                </a:solidFill>
                <a:cs typeface="Arial" panose="020B0604020202020204" pitchFamily="34" charset="0"/>
              </a:rPr>
              <a:t>Find up to date local information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prstClr val="black"/>
                </a:solidFill>
                <a:cs typeface="Arial" panose="020B0604020202020204" pitchFamily="34" charset="0"/>
              </a:rPr>
              <a:t>Save, print or email a list of useful services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prstClr val="black"/>
                </a:solidFill>
                <a:cs typeface="Arial" panose="020B0604020202020204" pitchFamily="34" charset="0"/>
              </a:rPr>
              <a:t>Make direct referrals to get help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2AAFC03-C035-F465-A1A2-8E7055AF7E4C}"/>
              </a:ext>
            </a:extLst>
          </p:cNvPr>
          <p:cNvSpPr txBox="1"/>
          <p:nvPr/>
        </p:nvSpPr>
        <p:spPr>
          <a:xfrm>
            <a:off x="9221327" y="5045022"/>
            <a:ext cx="2263593" cy="721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ptos Body"/>
                <a:cs typeface="Arial" panose="020B0604020202020204" pitchFamily="34" charset="0"/>
              </a:rPr>
              <a:t>Scan the QR code to</a:t>
            </a:r>
          </a:p>
          <a:p>
            <a:r>
              <a:rPr lang="en-GB" sz="2000" dirty="0">
                <a:latin typeface="Aptos Body"/>
                <a:cs typeface="Arial" panose="020B0604020202020204" pitchFamily="34" charset="0"/>
              </a:rPr>
              <a:t>get started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FD7A758-CF6E-355F-844A-5DBA639244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7199" y="3873312"/>
            <a:ext cx="2794128" cy="89738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082F5E5-60CD-13BE-14CA-85F74BC202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3919110">
            <a:off x="9577026" y="3587525"/>
            <a:ext cx="367045" cy="1217361"/>
          </a:xfrm>
          <a:prstGeom prst="rect">
            <a:avLst/>
          </a:prstGeom>
        </p:spPr>
      </p:pic>
      <p:sp>
        <p:nvSpPr>
          <p:cNvPr id="32" name="Rectangle: Top Corners Rounded 31">
            <a:extLst>
              <a:ext uri="{FF2B5EF4-FFF2-40B4-BE49-F238E27FC236}">
                <a16:creationId xmlns:a16="http://schemas.microsoft.com/office/drawing/2014/main" id="{BDFDFCD4-BA4B-EDEF-BCC9-B73D2B8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7051483" y="4317140"/>
            <a:ext cx="1402643" cy="2702878"/>
          </a:xfrm>
          <a:prstGeom prst="round2SameRect">
            <a:avLst/>
          </a:prstGeom>
          <a:solidFill>
            <a:srgbClr val="EA51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C0DFF368-139F-F64E-758F-DBC2C789BE1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02080" y="5059313"/>
            <a:ext cx="1218532" cy="121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169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0"/>
    </mc:Choice>
    <mc:Fallback xmlns="">
      <p:transition spd="slow" advClick="0" advTm="30000"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3e92c36-6617-4e71-a989-dd739ad32a4d}" enabled="0" method="" siteId="{53e92c36-6617-4e71-a989-dd739ad32a4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52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Body</vt:lpstr>
      <vt:lpstr>Aptos Display</vt:lpstr>
      <vt:lpstr>Arial</vt:lpstr>
      <vt:lpstr>1_Office Theme</vt:lpstr>
      <vt:lpstr>PowerPoint Presentation</vt:lpstr>
    </vt:vector>
  </TitlesOfParts>
  <Company>Hertfordshire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Ardley</dc:creator>
  <cp:lastModifiedBy>STONE, Rebecca (ABBOTSWOOD MEDICAL CENTRE)</cp:lastModifiedBy>
  <cp:revision>2</cp:revision>
  <dcterms:created xsi:type="dcterms:W3CDTF">2025-10-23T16:02:13Z</dcterms:created>
  <dcterms:modified xsi:type="dcterms:W3CDTF">2026-02-23T10:54:53Z</dcterms:modified>
</cp:coreProperties>
</file>